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45"/>
  </p:notesMasterIdLst>
  <p:sldIdLst>
    <p:sldId id="256" r:id="rId3"/>
    <p:sldId id="257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IBM Plex Sans SemiBold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IBM Plex Sans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5551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lides-timer/nfhjdkmpebifdelclimjfaackjhiglpc/related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54964b37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54964b37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73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3292ca0de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3292ca0de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325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3292ca0de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3292ca0de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5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3292ca0de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3292ca0de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67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3292ca0de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3292ca0de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949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3292ca0de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3292ca0de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74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3292ca0de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3292ca0de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445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3292ca0de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3292ca0de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56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3292ca0de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3292ca0de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66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3292ca0d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3292ca0de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526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3292ca0de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3292ca0de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58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4c9158b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4c9158b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10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3292ca0de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3292ca0de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62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3292ca0d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3292ca0d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17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5d497594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5d497594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926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3292ca0d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3292ca0d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96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5d497594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5d497594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04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3292ca0de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3292ca0de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903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3292ca0de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3292ca0de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827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3292ca0de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3292ca0de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227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3292ca0de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3292ca0de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366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3292ca0de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3292ca0de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4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f07d28d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f07d28d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Добавьте его, если впервые работаете с группой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1745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3292ca0de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3292ca0de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6555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3292ca0de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3292ca0de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321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3292ca0de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3292ca0de_0_1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302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3292ca0de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3292ca0de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065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3292ca0de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3292ca0de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3695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3292ca0de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3292ca0de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031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3292ca0de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3292ca0de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245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3292ca0de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3292ca0de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000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292ca0de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292ca0de_0_1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3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6229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3292ca0de_0_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3292ca0de_0_1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14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7d30c9aa3_2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7d30c9aa3_2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1939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3292ca0de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3292ca0de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3292ca0de_0_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3292ca0de_0_2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235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3292ca0de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23292ca0de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8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ca97be06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ca97be06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43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5d497594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5d497594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067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5d497594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5d497594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9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3292ca0de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3292ca0de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54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3292ca0de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3292ca0de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9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ubTitle" idx="1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2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3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4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5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6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body" idx="8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ubTitle" idx="9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3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ubTitle" idx="14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body" idx="15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body" idx="1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2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body" idx="3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5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7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body" idx="9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subTitle" idx="13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14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5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1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subTitle" idx="2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subTitle" idx="3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ubTitle" idx="4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5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subTitle" idx="6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subTitle" idx="7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subTitle" idx="8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>
            <a:spLocks noGrp="1"/>
          </p:cNvSpPr>
          <p:nvPr>
            <p:ph type="subTitle" idx="9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0">
  <p:cSld name="1_Title slide 5_2_1_11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9">
  <p:cSld name="1_Title slide 5_2_1_10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16 Слайд знакомства - инфа о преподавателе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9721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google.ru/" TargetMode="External"/><Relationship Id="rId7" Type="http://schemas.openxmlformats.org/officeDocument/2006/relationships/hyperlink" Target="http://priut-koshek.r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aliexpress.ru/" TargetMode="External"/><Relationship Id="rId5" Type="http://schemas.openxmlformats.org/officeDocument/2006/relationships/hyperlink" Target="http://tinkoff.ru/" TargetMode="External"/><Relationship Id="rId4" Type="http://schemas.openxmlformats.org/officeDocument/2006/relationships/hyperlink" Target="http://botanicgarden.ru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b.r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b.r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b.r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://gb.ru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yandex.ru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Веб-технологии: вчера, сегодня, завтра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Объединенные по всему миру в сеть компьютеры и иные схожие устройства</a:t>
            </a:r>
            <a:endParaRPr u="sng"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Широко распространенный протокол передачи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Среда разработки на смартфонах</a:t>
            </a:r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Интернет?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5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Объединенные по всему миру в сеть компьютеры и иные схожие устройства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Широко распространенный протокол передачи данных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HTTP?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Объединенные по всему миру в сеть компьютеры и иные схожие устройства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Широко распространенный протокол передачи данных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HTTP?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Объединенные по всему миру в сеть компьютеры и иные схожие устройства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Распространенное расширение протокола передачи данных, которое реализует упаковку передаваемых данных в криптографический протокол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HTTPS?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Объединенные по всему миру в сеть компьютеры и иные схожие устройства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Распространенное расширение протокола передачи данных, которое реализует упаковку передаваемых данных в криптографический протокол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HTTPS?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5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HTTPS – шифрует данные, HTTP - нет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HTTPS – сжимает данные, HTTP - нет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Разницы нет</a:t>
            </a:r>
            <a:endParaRPr/>
          </a:p>
        </p:txBody>
      </p:sp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чем отличия HTTPS от HTTP?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8" name="Google Shape;398;p5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HTTPS – шифрует данные, HTTP - нет</a:t>
            </a:r>
            <a:endParaRPr u="sng"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HTTPS – сжимает данные, HTTP - нет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Разницы нет</a:t>
            </a:r>
            <a:endParaRPr/>
          </a:p>
        </p:txBody>
      </p:sp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чем отличия HTTPS от HTTP?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Широко распространенный протокол передачи данных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Язык гипертекстовой разметки</a:t>
            </a:r>
            <a:endParaRPr/>
          </a:p>
        </p:txBody>
      </p:sp>
      <p:sp>
        <p:nvSpPr>
          <p:cNvPr id="411" name="Google Shape;411;p5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HTML?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5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Широко распространенный протокол передачи данных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Унифицированный определитель местонахождения ресурса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Язык гипертекстовой разметки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HTML?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Веб-приложения не используют HTTP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Веб-приложения это программы, веб-сайты – набор связанных HTML-страниц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Веб-приложения не используют каскадную таблицу стилей</a:t>
            </a:r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Чем веб-приложения отличаются от веб-сайтов?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Веб-приложения не используют HTTP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Веб-приложения это программы, веб-сайты – набор связанных HTML-страниц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Веб-приложения не используют каскадную таблицу стилей</a:t>
            </a:r>
            <a:endParaRPr/>
          </a:p>
        </p:txBody>
      </p:sp>
      <p:sp>
        <p:nvSpPr>
          <p:cNvPr id="432" name="Google Shape;432;p6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Чем веб-приложения отличаются от веб-сайтов?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3" name="Google Shape;433;p6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439" name="Google Shape;439;p63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2"/>
                </a:solidFill>
              </a:rPr>
              <a:t>Веб-технологии: вчера, сегодня, завтра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p6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6" name="Google Shape;446;p6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/>
        </p:nvSpPr>
        <p:spPr>
          <a:xfrm>
            <a:off x="540001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HTTP vs HTTPS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2" name="Google Shape;452;p65"/>
          <p:cNvSpPr txBox="1"/>
          <p:nvPr/>
        </p:nvSpPr>
        <p:spPr>
          <a:xfrm>
            <a:off x="540000" y="1249500"/>
            <a:ext cx="8064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протокол, на котором работает сайт?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65"/>
          <p:cNvSpPr txBox="1"/>
          <p:nvPr/>
        </p:nvSpPr>
        <p:spPr>
          <a:xfrm>
            <a:off x="540000" y="2720400"/>
            <a:ext cx="3371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Подсказка есть в адресе страницы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65"/>
          <p:cNvSpPr txBox="1"/>
          <p:nvPr/>
        </p:nvSpPr>
        <p:spPr>
          <a:xfrm>
            <a:off x="4752000" y="2720400"/>
            <a:ext cx="38520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Подсказка есть в строке браузера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800000"/>
            <a:ext cx="3371149" cy="7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000" y="1800004"/>
            <a:ext cx="3852000" cy="73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63" name="Google Shape;463;p66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50373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Открыть в браузере ссылки,  определить по какому протоколу HTTP или HTTPS работают сайты: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google.ru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botanicgarden.ru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tinkoff.ru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aliexpress.ru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priut-koshek.ru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Результатами поделитесь в чате.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4200" y="2822075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6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>
            <a:spLocks noGrp="1"/>
          </p:cNvSpPr>
          <p:nvPr>
            <p:ph type="title"/>
          </p:nvPr>
        </p:nvSpPr>
        <p:spPr>
          <a:xfrm>
            <a:off x="1259600" y="6945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2" name="Google Shape;472;p6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73" name="Google Shape;4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</a:t>
            </a:r>
            <a:r>
              <a:rPr lang="ru" sz="2250" b="1">
                <a:solidFill>
                  <a:srgbClr val="021434"/>
                </a:solidFill>
              </a:rPr>
              <a:t>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формируется сниппет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9" name="Google Shape;479;p68"/>
          <p:cNvSpPr txBox="1"/>
          <p:nvPr/>
        </p:nvSpPr>
        <p:spPr>
          <a:xfrm>
            <a:off x="541775" y="1260000"/>
            <a:ext cx="29211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Они собираются из текстового содержания страницы и состоят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заголовка, описания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дополнительных элементов: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68"/>
          <p:cNvSpPr txBox="1"/>
          <p:nvPr/>
        </p:nvSpPr>
        <p:spPr>
          <a:xfrm>
            <a:off x="541775" y="2291400"/>
            <a:ext cx="25209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URL</a:t>
            </a:r>
            <a:endParaRPr sz="120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2540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200" dirty="0"/>
          </a:p>
        </p:txBody>
      </p:sp>
      <p:sp>
        <p:nvSpPr>
          <p:cNvPr id="481" name="Google Shape;481;p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82" name="Google Shape;4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429" y="1263600"/>
            <a:ext cx="488057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88" name="Google Shape;488;p69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Найти сайт Сбербанка. Найти его через поисковую систему (Яндекс, Google) и через ввод URL в адресной строке. Посмотреть, как выглядит поисковый сниппет при поиске через поисковую систему.</a:t>
            </a:r>
            <a:endParaRPr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ли разница между тем, как сайт Сбербанка выдает Яндекс и Google?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чем она?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6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490" name="Google Shape;490;p6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>
            <a:spLocks noGrp="1"/>
          </p:cNvSpPr>
          <p:nvPr>
            <p:ph type="title"/>
          </p:nvPr>
        </p:nvSpPr>
        <p:spPr>
          <a:xfrm>
            <a:off x="1259600" y="6945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4215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Проследить историю изменения сайта gazeta.ru с помощью сервиса </a:t>
            </a: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</a:t>
            </a: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изменился внешний вид сайта с апреля 2001 года?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Озвучьте эти изменения.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505" name="Google Shape;505;p7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4"/>
          </p:nvPr>
        </p:nvSpPr>
        <p:spPr>
          <a:xfrm>
            <a:off x="3239629" y="1257797"/>
            <a:ext cx="5556071" cy="3226943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304800" indent="-319088">
              <a:lnSpc>
                <a:spcPct val="115000"/>
              </a:lnSpc>
              <a:spcBef>
                <a:spcPts val="975"/>
              </a:spcBef>
              <a:buSzPts val="1900"/>
              <a:buFont typeface="IBM Plex Sans"/>
              <a:buChar char="⚡"/>
            </a:pPr>
            <a:r>
              <a:rPr lang="ru-RU" sz="1200" dirty="0"/>
              <a:t>Начал заниматься созданием сайтов на заказ, а также различных проектов IT и около IT тематики с 2014 </a:t>
            </a:r>
            <a:r>
              <a:rPr lang="ru-RU" sz="1200" dirty="0" smtClean="0"/>
              <a:t>года</a:t>
            </a:r>
            <a:r>
              <a:rPr lang="en-US" sz="1200" dirty="0" smtClean="0"/>
              <a:t>.</a:t>
            </a:r>
            <a:r>
              <a:rPr lang="ru-RU" sz="1200" dirty="0" smtClean="0"/>
              <a:t> Помимо сайтов</a:t>
            </a:r>
            <a:r>
              <a:rPr lang="en-US" sz="1200" dirty="0" smtClean="0"/>
              <a:t>,</a:t>
            </a:r>
            <a:r>
              <a:rPr lang="ru-RU" sz="1200" dirty="0" smtClean="0"/>
              <a:t> работал </a:t>
            </a:r>
            <a:r>
              <a:rPr lang="ru-RU" sz="1200" dirty="0"/>
              <a:t>над созданием чат-диалогов для голосового помощника Алиса </a:t>
            </a:r>
            <a:r>
              <a:rPr lang="ru-RU" sz="1200" dirty="0" smtClean="0"/>
              <a:t>(стек</a:t>
            </a:r>
            <a:r>
              <a:rPr lang="en-US" sz="1200" dirty="0" smtClean="0"/>
              <a:t>: Python-Flask</a:t>
            </a:r>
            <a:r>
              <a:rPr lang="ru-RU" sz="1200" dirty="0" smtClean="0"/>
              <a:t>), </a:t>
            </a:r>
            <a:r>
              <a:rPr lang="ru-RU" sz="1200" dirty="0"/>
              <a:t>несколько проектов сейчас в </a:t>
            </a:r>
            <a:r>
              <a:rPr lang="ru-RU" sz="1200" dirty="0" smtClean="0"/>
              <a:t>разработке</a:t>
            </a:r>
            <a:r>
              <a:rPr lang="en-US" sz="1200" dirty="0" smtClean="0"/>
              <a:t> </a:t>
            </a:r>
            <a:r>
              <a:rPr lang="ru-RU" sz="1200" dirty="0" smtClean="0"/>
              <a:t>и доработке (</a:t>
            </a:r>
            <a:r>
              <a:rPr lang="en-US" sz="1200" dirty="0" smtClean="0"/>
              <a:t>WordPress/</a:t>
            </a:r>
            <a:r>
              <a:rPr lang="en-US" sz="1200" dirty="0" err="1" smtClean="0"/>
              <a:t>WooCommerce</a:t>
            </a:r>
            <a:r>
              <a:rPr lang="ru-RU" sz="1200" dirty="0" smtClean="0"/>
              <a:t>);</a:t>
            </a:r>
            <a:endParaRPr lang="ru-RU" sz="1200" dirty="0"/>
          </a:p>
          <a:p>
            <a:pPr marL="302399" indent="-319299">
              <a:lnSpc>
                <a:spcPct val="115000"/>
              </a:lnSpc>
              <a:spcBef>
                <a:spcPts val="1000"/>
              </a:spcBef>
              <a:buFont typeface="IBM Plex Sans"/>
              <a:buChar char="⚡"/>
            </a:pPr>
            <a:r>
              <a:rPr lang="ru-RU" sz="1200" dirty="0" smtClean="0"/>
              <a:t>С конца 2021 года </a:t>
            </a:r>
            <a:r>
              <a:rPr lang="en-US" sz="1200" dirty="0" smtClean="0"/>
              <a:t>–</a:t>
            </a:r>
            <a:r>
              <a:rPr lang="ru-RU" sz="1200" dirty="0" smtClean="0"/>
              <a:t> помогаю </a:t>
            </a:r>
            <a:r>
              <a:rPr lang="ru-RU" sz="1200" dirty="0"/>
              <a:t>тестировать продукты и улучшать оптимизацию в компании </a:t>
            </a:r>
            <a:r>
              <a:rPr lang="ru-RU" sz="1200" dirty="0" err="1"/>
              <a:t>Seraphinite</a:t>
            </a:r>
            <a:r>
              <a:rPr lang="ru-RU" sz="1200" dirty="0"/>
              <a:t> </a:t>
            </a:r>
            <a:r>
              <a:rPr lang="ru-RU" sz="1200" dirty="0" err="1"/>
              <a:t>Solutions</a:t>
            </a:r>
            <a:endParaRPr lang="en-US" sz="1200" dirty="0" smtClean="0"/>
          </a:p>
          <a:p>
            <a:pPr marL="302399" indent="-319299">
              <a:lnSpc>
                <a:spcPct val="115000"/>
              </a:lnSpc>
              <a:spcBef>
                <a:spcPts val="1000"/>
              </a:spcBef>
              <a:buFont typeface="IBM Plex Sans"/>
              <a:buChar char="⚡"/>
            </a:pPr>
            <a:r>
              <a:rPr lang="ru-RU" sz="1200" dirty="0" smtClean="0"/>
              <a:t>Занимаюсь преподаванием</a:t>
            </a:r>
            <a:r>
              <a:rPr lang="en-US" sz="1200" dirty="0" smtClean="0"/>
              <a:t> IT</a:t>
            </a:r>
            <a:r>
              <a:rPr lang="ru-RU" sz="1200" dirty="0" smtClean="0"/>
              <a:t> </a:t>
            </a:r>
            <a:r>
              <a:rPr lang="ru-RU" sz="1200" dirty="0"/>
              <a:t>с 2018 </a:t>
            </a:r>
            <a:r>
              <a:rPr lang="ru-RU" sz="1200" dirty="0" smtClean="0"/>
              <a:t>года</a:t>
            </a:r>
            <a:r>
              <a:rPr lang="en-US" sz="1200" dirty="0" smtClean="0"/>
              <a:t>. </a:t>
            </a:r>
            <a:r>
              <a:rPr lang="en-US" sz="1200" dirty="0"/>
              <a:t>c </a:t>
            </a:r>
            <a:r>
              <a:rPr lang="ru-RU" sz="1200" dirty="0"/>
              <a:t>ноября 2020 и на текущий момент – </a:t>
            </a:r>
            <a:r>
              <a:rPr lang="ru-RU" sz="1200" dirty="0" smtClean="0"/>
              <a:t>в </a:t>
            </a:r>
            <a:r>
              <a:rPr lang="en-US" sz="1200" dirty="0" err="1" smtClean="0"/>
              <a:t>GeekBrains</a:t>
            </a:r>
            <a:r>
              <a:rPr lang="ru-RU" sz="1200" dirty="0" smtClean="0"/>
              <a:t>;</a:t>
            </a:r>
            <a:endParaRPr lang="en-US" sz="1200" dirty="0" smtClean="0"/>
          </a:p>
          <a:p>
            <a:pPr marL="302399" indent="-319299">
              <a:lnSpc>
                <a:spcPct val="115000"/>
              </a:lnSpc>
              <a:spcBef>
                <a:spcPts val="1000"/>
              </a:spcBef>
              <a:buFont typeface="IBM Plex Sans"/>
              <a:buChar char="⚡"/>
            </a:pPr>
            <a:endParaRPr lang="ru-RU" sz="1200" dirty="0"/>
          </a:p>
          <a:p>
            <a:pPr marL="302399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⚡"/>
            </a:pPr>
            <a:endParaRPr sz="1400" dirty="0"/>
          </a:p>
          <a:p>
            <a:pPr marL="302399" indent="-319299">
              <a:lnSpc>
                <a:spcPct val="115000"/>
              </a:lnSpc>
              <a:spcBef>
                <a:spcPts val="1000"/>
              </a:spcBef>
              <a:buFont typeface="IBM Plex Sans"/>
              <a:buChar char="⚡"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2" y="568128"/>
            <a:ext cx="2723153" cy="4064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Google Shape;298;p62"/>
          <p:cNvSpPr txBox="1">
            <a:spLocks noGrp="1"/>
          </p:cNvSpPr>
          <p:nvPr>
            <p:ph type="title"/>
          </p:nvPr>
        </p:nvSpPr>
        <p:spPr>
          <a:xfrm>
            <a:off x="3239629" y="237706"/>
            <a:ext cx="4798800" cy="34009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</a:pPr>
            <a:r>
              <a:rPr lang="ru-RU" dirty="0" smtClean="0"/>
              <a:t>Виталий </a:t>
            </a:r>
            <a:r>
              <a:rPr lang="ru-RU" dirty="0" err="1" smtClean="0"/>
              <a:t>Маеров</a:t>
            </a:r>
            <a:endParaRPr dirty="0"/>
          </a:p>
        </p:txBody>
      </p:sp>
      <p:sp>
        <p:nvSpPr>
          <p:cNvPr id="12" name="Google Shape;299;p62"/>
          <p:cNvSpPr txBox="1">
            <a:spLocks noGrp="1"/>
          </p:cNvSpPr>
          <p:nvPr>
            <p:ph type="subTitle" idx="2"/>
          </p:nvPr>
        </p:nvSpPr>
        <p:spPr>
          <a:xfrm>
            <a:off x="3239629" y="749948"/>
            <a:ext cx="4990500" cy="507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21276">
              <a:spcAft>
                <a:spcPts val="1200"/>
              </a:spcAft>
            </a:pPr>
            <a:r>
              <a:rPr lang="en-US" dirty="0" smtClean="0"/>
              <a:t>Freelance Web Backend Dev, </a:t>
            </a:r>
            <a:br>
              <a:rPr lang="en-US" dirty="0" smtClean="0"/>
            </a:br>
            <a:r>
              <a:rPr lang="en-US" dirty="0" smtClean="0"/>
              <a:t>Backend Dev</a:t>
            </a:r>
            <a:r>
              <a:rPr lang="ru-RU" dirty="0" smtClean="0"/>
              <a:t> в</a:t>
            </a:r>
            <a:r>
              <a:rPr lang="en-US" dirty="0" smtClean="0"/>
              <a:t> </a:t>
            </a:r>
            <a:r>
              <a:rPr lang="en-US" dirty="0" err="1" smtClean="0"/>
              <a:t>Seraphinite</a:t>
            </a:r>
            <a:r>
              <a:rPr lang="en-US" dirty="0" smtClean="0"/>
              <a:t> Solutions</a:t>
            </a:r>
            <a:r>
              <a:rPr lang="ru-RU" dirty="0" smtClean="0"/>
              <a:t>(Латвия)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>
            <a:spLocks noGrp="1"/>
          </p:cNvSpPr>
          <p:nvPr>
            <p:ph type="title"/>
          </p:nvPr>
        </p:nvSpPr>
        <p:spPr>
          <a:xfrm>
            <a:off x="1259600" y="6945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1" name="Google Shape;511;p7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12" name="Google Shape;5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страницы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8" name="Google Shape;518;p73"/>
          <p:cNvSpPr txBox="1"/>
          <p:nvPr/>
        </p:nvSpPr>
        <p:spPr>
          <a:xfrm>
            <a:off x="541775" y="1440000"/>
            <a:ext cx="25209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Шапка (header)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Зона контента (content)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1010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Зона виджетов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2540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Подвал (footer)</a:t>
            </a:r>
            <a:endParaRPr sz="1200"/>
          </a:p>
        </p:txBody>
      </p:sp>
      <p:sp>
        <p:nvSpPr>
          <p:cNvPr id="519" name="Google Shape;519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87" y="716850"/>
            <a:ext cx="3705486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26" name="Google Shape;526;p74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4215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на сайт GeekBrains </a:t>
            </a: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https://gb.ru</a:t>
            </a: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Выделить основную структуру страницы.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Отметить, какие элементы располагаются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той или иной части страницы.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7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528" name="Google Shape;528;p74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>
            <a:spLocks noGrp="1"/>
          </p:cNvSpPr>
          <p:nvPr>
            <p:ph type="title"/>
          </p:nvPr>
        </p:nvSpPr>
        <p:spPr>
          <a:xfrm>
            <a:off x="1259600" y="6945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4" name="Google Shape;534;p7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35" name="Google Shape;5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>
            <a:spLocks noGrp="1"/>
          </p:cNvSpPr>
          <p:nvPr>
            <p:ph type="title"/>
          </p:nvPr>
        </p:nvSpPr>
        <p:spPr>
          <a:xfrm>
            <a:off x="1357600" y="3306075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42" name="Google Shape;5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 txBox="1">
            <a:spLocks noGrp="1"/>
          </p:cNvSpPr>
          <p:nvPr>
            <p:ph type="title"/>
          </p:nvPr>
        </p:nvSpPr>
        <p:spPr>
          <a:xfrm>
            <a:off x="2360250" y="758775"/>
            <a:ext cx="40635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5.</a:t>
            </a:r>
            <a:endParaRPr/>
          </a:p>
        </p:txBody>
      </p:sp>
      <p:sp>
        <p:nvSpPr>
          <p:cNvPr id="549" name="Google Shape;549;p77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4215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Откройте сайт </a:t>
            </a:r>
            <a:r>
              <a:rPr lang="ru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https://gb.ru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инструменты разработчика в браузере.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Внесите изменения на странице (не менее 10):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Поменяйте название пунктов верхнего меню.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Измените цвет пунктов меню.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Перекрасьте фон страницы, фон верхнего меню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фон подвала (футера).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Измените цвет текста страницы.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Удалите любой блок с контентом на странице.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Сделайте скриншоты было-стало, озвучьте сделанные изменения.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551" name="Google Shape;551;p77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>
            <a:spLocks noGrp="1"/>
          </p:cNvSpPr>
          <p:nvPr>
            <p:ph type="title"/>
          </p:nvPr>
        </p:nvSpPr>
        <p:spPr>
          <a:xfrm>
            <a:off x="1586175" y="7962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7" name="Google Shape;557;p7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6.</a:t>
            </a:r>
            <a:endParaRPr/>
          </a:p>
        </p:txBody>
      </p:sp>
      <p:sp>
        <p:nvSpPr>
          <p:cNvPr id="564" name="Google Shape;564;p79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4215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Посмотреть параметры, которые возвращает сервер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сайта GeekBrains </a:t>
            </a: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https://gb.ru</a:t>
            </a: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Определить общее количество запросов страницы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вес страницы в Мб.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Узнать в какой кодировке возвращается ресурс </a:t>
            </a:r>
            <a:r>
              <a:rPr lang="ru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gb.ru</a:t>
            </a: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главная страница сайта.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Определить формат изображения с логотипом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дату его последней модификации.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Определить какие шрифты подключаются к странице </a:t>
            </a:r>
            <a:b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указать их название.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все ли JS подключаются корректно, без ошибок. Если нет, указать с каких ресурсов.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566" name="Google Shape;566;p79"/>
          <p:cNvSpPr/>
          <p:nvPr/>
        </p:nvSpPr>
        <p:spPr>
          <a:xfrm>
            <a:off x="55737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0"/>
          <p:cNvSpPr txBox="1">
            <a:spLocks noGrp="1"/>
          </p:cNvSpPr>
          <p:nvPr>
            <p:ph type="title"/>
          </p:nvPr>
        </p:nvSpPr>
        <p:spPr>
          <a:xfrm>
            <a:off x="1586175" y="796200"/>
            <a:ext cx="8064000" cy="92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8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pic>
        <p:nvPicPr>
          <p:cNvPr id="573" name="Google Shape;5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488" y="2166350"/>
            <a:ext cx="1823027" cy="17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579" name="Google Shape;579;p81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580" name="Google Shape;580;p8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subTitle" idx="3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Имя и фамилия</a:t>
            </a:r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subTitle" idx="1"/>
          </p:nvPr>
        </p:nvSpPr>
        <p:spPr>
          <a:xfrm>
            <a:off x="3805200" y="964200"/>
            <a:ext cx="47988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Должность и место работы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5" name="Google Shape;285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1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 две-три строчки. Ключевая инфа.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⚡"/>
            </a:pPr>
            <a:r>
              <a:rPr lang="ru">
                <a:solidFill>
                  <a:schemeClr val="dk1"/>
                </a:solidFill>
              </a:rPr>
              <a:t>Список проектов, которые делал(а);</a:t>
            </a:r>
            <a:endParaRPr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⚡"/>
            </a:pPr>
            <a:r>
              <a:rPr lang="ru">
                <a:solidFill>
                  <a:schemeClr val="dk1"/>
                </a:solidFill>
              </a:rPr>
              <a:t>Или список компаний, с которыми работал(а);</a:t>
            </a:r>
            <a:endParaRPr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⚡"/>
            </a:pPr>
            <a:r>
              <a:rPr lang="ru">
                <a:solidFill>
                  <a:schemeClr val="dk1"/>
                </a:solidFill>
              </a:rPr>
              <a:t>Может какие-то награды;</a:t>
            </a:r>
            <a:endParaRPr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⚡"/>
            </a:pPr>
            <a:r>
              <a:rPr lang="ru">
                <a:solidFill>
                  <a:schemeClr val="dk1"/>
                </a:solidFill>
              </a:rPr>
              <a:t>Заслуги;</a:t>
            </a:r>
            <a:endParaRPr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⚡"/>
            </a:pPr>
            <a:r>
              <a:rPr lang="ru">
                <a:solidFill>
                  <a:schemeClr val="dk1"/>
                </a:solidFill>
              </a:rPr>
              <a:t>И т.д.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/>
          </a:p>
        </p:txBody>
      </p:sp>
      <p:sp>
        <p:nvSpPr>
          <p:cNvPr id="586" name="Google Shape;586;p8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92" name="Google Shape;592;p83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основе сайта </a:t>
            </a:r>
            <a:r>
              <a:rPr lang="en-US" sz="1100" u="sng" dirty="0" err="1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dzen</a:t>
            </a:r>
            <a:r>
              <a:rPr lang="ru" sz="11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.ru</a:t>
            </a:r>
            <a:r>
              <a:rPr lang="en-US" sz="11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или </a:t>
            </a:r>
            <a:r>
              <a:rPr lang="en-US" sz="11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gb.ru</a:t>
            </a:r>
            <a:r>
              <a:rPr lang="ru-RU" sz="11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любой свой сайт</a:t>
            </a:r>
            <a:r>
              <a:rPr lang="en-US" sz="110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Определите, на каком протоколе работает сайт.</a:t>
            </a:r>
            <a:endParaRPr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Внесите не менее </a:t>
            </a:r>
            <a:r>
              <a:rPr lang="ru-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изменений на страницу с помощью инструмента разработчика и представьте скриншоты было/стало.</a:t>
            </a:r>
            <a:endParaRPr lang="en-US"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/>
        </p:nvSpPr>
        <p:spPr>
          <a:xfrm>
            <a:off x="540000" y="3638863"/>
            <a:ext cx="2106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какого вы города?</a:t>
            </a:r>
            <a:endParaRPr sz="1200"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63" y="2081870"/>
            <a:ext cx="1064676" cy="133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6498100" y="3638863"/>
            <a:ext cx="2106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Кем вы работаете сейчас? Как долго?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Ответьте на несколько вопросов 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сообщением в чат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3519050" y="3638863"/>
            <a:ext cx="2106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вам лет?</a:t>
            </a:r>
            <a:endParaRPr sz="1200"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627" y="2081875"/>
            <a:ext cx="742748" cy="13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825" y="2116125"/>
            <a:ext cx="1420524" cy="13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Теперь ваша очередь!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</a:t>
            </a:r>
            <a:br>
              <a:rPr lang="ru"/>
            </a:br>
            <a:r>
              <a:rPr lang="ru"/>
              <a:t>Веб-технологии: вчера, сегодня, завтра</a:t>
            </a:r>
            <a:endParaRPr/>
          </a:p>
        </p:txBody>
      </p:sp>
      <p:sp>
        <p:nvSpPr>
          <p:cNvPr id="303" name="Google Shape;303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04" name="Google Shape;304;p48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06" name="Google Shape;306;p48"/>
          <p:cNvCxnSpPr>
            <a:stCxn id="303" idx="6"/>
            <a:endCxn id="304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48"/>
          <p:cNvCxnSpPr>
            <a:stCxn id="304" idx="6"/>
            <a:endCxn id="305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48"/>
          <p:cNvCxnSpPr>
            <a:stCxn id="305" idx="6"/>
            <a:endCxn id="309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48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5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11" name="Google Shape;311;p48"/>
          <p:cNvCxnSpPr>
            <a:stCxn id="310" idx="6"/>
            <a:endCxn id="312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48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6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13" name="Google Shape;313;p48"/>
          <p:cNvCxnSpPr>
            <a:stCxn id="309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8"/>
          <p:cNvCxnSpPr>
            <a:endCxn id="31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48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7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8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17" name="Google Shape;317;p48"/>
          <p:cNvCxnSpPr>
            <a:stCxn id="312" idx="6"/>
            <a:endCxn id="315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8"/>
          <p:cNvCxnSpPr>
            <a:stCxn id="315" idx="6"/>
            <a:endCxn id="316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8"/>
          <p:cNvCxnSpPr>
            <a:stCxn id="316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8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9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21" name="Google Shape;321;p48"/>
          <p:cNvCxnSpPr>
            <a:stCxn id="320" idx="6"/>
            <a:endCxn id="322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48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10</a:t>
            </a:r>
            <a:endParaRPr sz="1000" b="1">
              <a:solidFill>
                <a:schemeClr val="lt2"/>
              </a:solidFill>
            </a:endParaRPr>
          </a:p>
        </p:txBody>
      </p:sp>
      <p:cxnSp>
        <p:nvCxnSpPr>
          <p:cNvPr id="323" name="Google Shape;323;p48"/>
          <p:cNvCxnSpPr>
            <a:endCxn id="320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8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3. Основы JavaScript для начинающих разработчиков</a:t>
            </a:r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5.JSON и XML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3. Основы JavaScript для начинающих разработчиков</a:t>
            </a:r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 JSON и XML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2.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CSS и HTML – что за звери?</a:t>
            </a:r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4.Основы бэкенда: PHP и MySQL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2.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CSS и HTML – что за звери?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 Основы бэкенда: PHP и MySQL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48"/>
          <p:cNvCxnSpPr>
            <a:endCxn id="303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“Разработчик”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Цели семинара №1:</a:t>
            </a:r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5408400" cy="13183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76200" lvl="0" indent="-3048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📌"/>
            </a:pPr>
            <a:r>
              <a:rPr lang="ru" dirty="0">
                <a:solidFill>
                  <a:schemeClr val="dk1"/>
                </a:solidFill>
              </a:rPr>
              <a:t>Получить представление об истории создания и </a:t>
            </a:r>
            <a:r>
              <a:rPr lang="ru">
                <a:solidFill>
                  <a:schemeClr val="dk1"/>
                </a:solidFill>
              </a:rPr>
              <a:t>развития </a:t>
            </a:r>
            <a:r>
              <a:rPr lang="ru" smtClean="0">
                <a:solidFill>
                  <a:schemeClr val="dk1"/>
                </a:solidFill>
              </a:rPr>
              <a:t>Web, </a:t>
            </a:r>
            <a:r>
              <a:rPr lang="ru" dirty="0">
                <a:solidFill>
                  <a:schemeClr val="dk1"/>
                </a:solidFill>
              </a:rPr>
              <a:t>протоколы взаимодействия http и https, разберемся, как отправляются HTTP-запросы, феймворки и чем бекэнд отличается от фронтенд.</a:t>
            </a:r>
            <a:endParaRPr dirty="0">
              <a:solidFill>
                <a:schemeClr val="dk1"/>
              </a:solidFill>
            </a:endParaRPr>
          </a:p>
          <a:p>
            <a:pPr marL="457200" marR="76200" lvl="0" indent="-304800" algn="l" rtl="0">
              <a:lnSpc>
                <a:spcPct val="1145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📌"/>
            </a:pPr>
            <a:r>
              <a:rPr lang="ru" dirty="0">
                <a:solidFill>
                  <a:schemeClr val="dk1"/>
                </a:solidFill>
              </a:rPr>
              <a:t>Закрепить основные вехи развития Интернета.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9777" y="1440000"/>
            <a:ext cx="2830982" cy="32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/>
          </a:p>
        </p:txBody>
      </p:sp>
      <p:sp>
        <p:nvSpPr>
          <p:cNvPr id="349" name="Google Shape;349;p5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Минутка самопроверки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Объединенные по всему миру в сеть компьютеры и иные схожие устройства</a:t>
            </a:r>
            <a:endParaRPr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Широко распространенный протокол передачи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Среда разработки на смартфонах</a:t>
            </a:r>
            <a:endParaRPr/>
          </a:p>
        </p:txBody>
      </p:sp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такое Интернет?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6" name="Google Shape;356;p5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1497</Words>
  <Application>Microsoft Office PowerPoint</Application>
  <PresentationFormat>Экран (16:9)</PresentationFormat>
  <Paragraphs>219</Paragraphs>
  <Slides>42</Slides>
  <Notes>42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IBM Plex Sans SemiBold</vt:lpstr>
      <vt:lpstr>Roboto</vt:lpstr>
      <vt:lpstr>Arial</vt:lpstr>
      <vt:lpstr>IBM Plex Sans</vt:lpstr>
      <vt:lpstr>Simple Light</vt:lpstr>
      <vt:lpstr>Макет шаблона GB</vt:lpstr>
      <vt:lpstr>Семинар 1</vt:lpstr>
      <vt:lpstr>Знакомство</vt:lpstr>
      <vt:lpstr>Виталий Маеров</vt:lpstr>
      <vt:lpstr>Имя и фамилия</vt:lpstr>
      <vt:lpstr>Ответьте на несколько вопросов  сообщением в чат</vt:lpstr>
      <vt:lpstr>Знакомство с веб-технологиями</vt:lpstr>
      <vt:lpstr>Цели семинара №1:</vt:lpstr>
      <vt:lpstr>Викторина</vt:lpstr>
      <vt:lpstr>Что такое Интернет?</vt:lpstr>
      <vt:lpstr>Что такое Интернет?</vt:lpstr>
      <vt:lpstr>Что такое HTTP?</vt:lpstr>
      <vt:lpstr>Что такое HTTP?</vt:lpstr>
      <vt:lpstr>Что такое HTTPS?</vt:lpstr>
      <vt:lpstr>Что такое HTTPS?</vt:lpstr>
      <vt:lpstr>В чем отличия HTTPS от HTTP?</vt:lpstr>
      <vt:lpstr>В чем отличия HTTPS от HTTP?</vt:lpstr>
      <vt:lpstr>Что такое HTML?</vt:lpstr>
      <vt:lpstr>Что такое HTML?</vt:lpstr>
      <vt:lpstr>Чем веб-приложения отличаются от веб-сайтов?</vt:lpstr>
      <vt:lpstr>Чем веб-приложения отличаются от веб-сайтов?</vt:lpstr>
      <vt:lpstr>Ваши вопросы?</vt:lpstr>
      <vt:lpstr>Практика</vt:lpstr>
      <vt:lpstr>Презентация PowerPoint</vt:lpstr>
      <vt:lpstr>Задание 1.</vt:lpstr>
      <vt:lpstr>&lt;&lt;5:00-&gt;&gt;</vt:lpstr>
      <vt:lpstr>Презентация PowerPoint</vt:lpstr>
      <vt:lpstr>Задание 2.</vt:lpstr>
      <vt:lpstr>&lt;&lt;5:00-&gt;&gt;</vt:lpstr>
      <vt:lpstr>Задание 3.</vt:lpstr>
      <vt:lpstr>&lt;&lt;5:00-&gt;&gt;</vt:lpstr>
      <vt:lpstr>Презентация PowerPoint</vt:lpstr>
      <vt:lpstr>Задание 4.</vt:lpstr>
      <vt:lpstr>&lt;&lt;5:00-&gt;&gt;</vt:lpstr>
      <vt:lpstr>&lt;&lt;5:00-&gt;&gt;</vt:lpstr>
      <vt:lpstr>Задание 5.</vt:lpstr>
      <vt:lpstr>&lt;&lt;10:00-&gt;&gt;</vt:lpstr>
      <vt:lpstr>Задание 6.</vt:lpstr>
      <vt:lpstr>&lt;&lt;10:00-&gt;&gt;</vt:lpstr>
      <vt:lpstr>Ваши вопросы?</vt:lpstr>
      <vt:lpstr>Домашнее задание</vt:lpstr>
      <vt:lpstr>Домашнее задание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1</dc:title>
  <dc:creator>User</dc:creator>
  <cp:lastModifiedBy>User</cp:lastModifiedBy>
  <cp:revision>14</cp:revision>
  <dcterms:modified xsi:type="dcterms:W3CDTF">2023-07-19T22:43:25Z</dcterms:modified>
</cp:coreProperties>
</file>